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534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768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74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334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788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607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174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13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06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445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619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7691C-EDE4-46EA-A180-815CA2E5A3AD}" type="datetimeFigureOut">
              <a:rPr lang="en-ZA" smtClean="0"/>
              <a:t>2020/04/23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2CA89-52FB-4988-9833-4886DD37318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326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5" y="0"/>
            <a:ext cx="12194165" cy="6856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521" y="631065"/>
            <a:ext cx="614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Bereavement</a:t>
            </a:r>
            <a:endParaRPr lang="en-ZA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672" y="2619185"/>
            <a:ext cx="4971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 Boshoff</a:t>
            </a:r>
          </a:p>
          <a:p>
            <a:pPr algn="ctr"/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Worker </a:t>
            </a:r>
          </a:p>
          <a:p>
            <a:pPr algn="ctr"/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Thuso</a:t>
            </a:r>
          </a:p>
          <a:p>
            <a:pPr algn="ctr"/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West University</a:t>
            </a:r>
          </a:p>
          <a:p>
            <a:pPr algn="ctr"/>
            <a:r>
              <a:rPr lang="en-Z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Potchefstroom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0"/>
    </mc:Choice>
    <mc:Fallback xmlns="">
      <p:transition spd="slow" advTm="1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61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9" y="492370"/>
            <a:ext cx="111275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bereavement?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Bereavement also known 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as grief, is the period after 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a loss: this might be the 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loss of a close 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family member, </a:t>
            </a:r>
          </a:p>
          <a:p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a friend or a partner. </a:t>
            </a:r>
          </a:p>
          <a:p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Unique to everyone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Mourning is normal.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77"/>
    </mc:Choice>
    <mc:Fallback xmlns="">
      <p:transition spd="slow" advTm="4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559" cy="686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8259" y="186447"/>
            <a:ext cx="534374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symptoms can I experience?</a:t>
            </a:r>
          </a:p>
          <a:p>
            <a:endParaRPr lang="en-Z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Shock and disbelieve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Denial / 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uilt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Meaningless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18"/>
    </mc:Choice>
    <mc:Fallback xmlns="">
      <p:transition spd="slow" advTm="89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632" y="443281"/>
            <a:ext cx="73451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I do?</a:t>
            </a:r>
          </a:p>
          <a:p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time to grieve in your own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 your feelings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friends and relatives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order in your surroundings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after yourself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from professionals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34"/>
    </mc:Choice>
    <mc:Fallback xmlns="">
      <p:transition spd="slow" advTm="77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3408" y="669701"/>
            <a:ext cx="4765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en-ZA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5"/>
    </mc:Choice>
    <mc:Fallback xmlns="">
      <p:transition spd="slow" advTm="24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106</Words>
  <Application>Microsoft Office PowerPoint</Application>
  <PresentationFormat>Widescreen</PresentationFormat>
  <Paragraphs>46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Boshoff</dc:creator>
  <cp:lastModifiedBy>NWUUser</cp:lastModifiedBy>
  <cp:revision>9</cp:revision>
  <dcterms:created xsi:type="dcterms:W3CDTF">2020-04-22T11:55:30Z</dcterms:created>
  <dcterms:modified xsi:type="dcterms:W3CDTF">2020-04-23T07:55:33Z</dcterms:modified>
</cp:coreProperties>
</file>